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6120680" cy="316835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Ady Endre betegsége egyre inkább elhatalmasodik, káros szokásai tovább rontják egészségi állapotát. Feleségével, Boncza Bertával, egyre inkább a magányt és a belső nyugalmat keresi, ezért egyre több időt töltenek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Csucsán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a Boncza család vidéki házában. Háborúellenes versei 1918-ban, A halottak élén kötetben jelennek meg.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15o-ady-endre-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0"/>
            <a:ext cx="2771800" cy="3573016"/>
          </a:xfrm>
          <a:prstGeom prst="rect">
            <a:avLst/>
          </a:prstGeom>
        </p:spPr>
      </p:pic>
      <p:pic>
        <p:nvPicPr>
          <p:cNvPr id="5" name="Kép 4" descr="4080_or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3016"/>
            <a:ext cx="4636244" cy="3068960"/>
          </a:xfrm>
          <a:prstGeom prst="rect">
            <a:avLst/>
          </a:prstGeom>
        </p:spPr>
      </p:pic>
      <p:sp>
        <p:nvSpPr>
          <p:cNvPr id="6" name="Tartalom helye 2"/>
          <p:cNvSpPr txBox="1">
            <a:spLocks/>
          </p:cNvSpPr>
          <p:nvPr/>
        </p:nvSpPr>
        <p:spPr>
          <a:xfrm>
            <a:off x="4716016" y="3645024"/>
            <a:ext cx="4427984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Az első világháború kitörésekor a közvélemény optimista volt, gyors sikereket vártak. Ezzel szemben Ady már a kezdetektől fogva háborúellenes. Előre félti az országot a következményektől.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92696"/>
            <a:ext cx="8579296" cy="2952328"/>
          </a:xfrm>
        </p:spPr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A vershelyzet visszamegy a háború elejére, hiszen a lírai hős a háború kitörésének éjszakáját idézi fel. Már ezen az éjszakán jelen vannak az olyan baljós jelek és előérzetek, amelyekből a jövőre lehet következtetni, az egész szövegtest egy hatalmas látomássá válik: a múlté és a jövőé egyaránt. A versben fontos szerepet kap az ismétlés és a fokozás. A  refrén:  "Különös,/</a:t>
            </a:r>
            <a:r>
              <a:rPr lang="hu-HU" sz="2300" dirty="0" err="1" smtClean="0">
                <a:latin typeface="Times New Roman" pitchFamily="18" charset="0"/>
                <a:cs typeface="Times New Roman" pitchFamily="18" charset="0"/>
              </a:rPr>
              <a:t>Különös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nyár-éjszaka volt„ folyton új jelentésrétegeket vesz fel. A mű elején egy kozmikus változás előjelei jelennek meg. A második versszakban szokatlan, de mégis hétköznapi események történnek: furcsa álmok, a kutya elkóborlása, ám egyre komolyabb fantasztikusabb dolgok következnek:</a:t>
            </a:r>
            <a:endParaRPr lang="hu-H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Emlékezés egy nyár-éjszakára</a:t>
            </a:r>
            <a:endParaRPr lang="hu-HU" sz="3600" dirty="0"/>
          </a:p>
        </p:txBody>
      </p:sp>
      <p:pic>
        <p:nvPicPr>
          <p:cNvPr id="5" name="Kép 4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3416" y="3501008"/>
            <a:ext cx="4097220" cy="306896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51520" y="3573016"/>
            <a:ext cx="4499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 háborúban minden  megzavarodik, minden összekuszálódik, az értelem szerepe csökken, minden érték elpusztul, de a legnagyobb bűn az életek semmibe vétele, az erkölcsi világrend megfordulása. A vers végén az apokalipszis, a világ végének képei jelennek meg.</a:t>
            </a:r>
            <a:endParaRPr lang="hu-H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496944" cy="2016224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műben fontos szerepet kap az archaizálás. A költő szándékosan régebbi műfajban, régies nyelvezeten írja a művet, mellyel egyértelműen az elmaradottságot szimbolizálja. A versforma is régi, 16. századi: négyütemű, 5/6 felezésű tizenegyesek sorakoznak egymás után. Az ősi bokorrímeket eltúlzó halmazrímelés jellemzi: 38 sor végén tűnik fel a „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űlnek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” ragrím.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8864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Krónikás ének 1918-ból</a:t>
            </a:r>
            <a:endParaRPr lang="hu-HU" sz="3600" dirty="0"/>
          </a:p>
        </p:txBody>
      </p:sp>
      <p:pic>
        <p:nvPicPr>
          <p:cNvPr id="5" name="Kép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24944"/>
            <a:ext cx="2491739" cy="3744416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2987824" y="3212976"/>
            <a:ext cx="59766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szóismétléseknek is nagy szerepe van a versben: az "ölnek" (4) és a "jaj" (5) szavak nagy hangsúlyt kapnak.  Az emberség már teljesen kihalt az emberekből, s Ady szerint ezzel teljesen eltörpülnek, lesüllyednek, még az állatokénál is alacsonyabb szintre.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237626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Ez a vers a reményre utal. A mag a telet a hótakaró alatt túléli és tavasszal újraéled. Ady ezzel a körforgást ábrázoló természeti képpel mutatja be, hogy az értékeket is így kell átmenteni a tegnapból a jövőbe. A mag az életet szimbolizálja, a feltámadás pedig az élet rendje. Tehát az emberiség is túléli, akárcsak a mag, mert az élet elpusztíthatatlan.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8864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Mag hó alatt</a:t>
            </a:r>
            <a:endParaRPr lang="hu-HU" sz="3600" dirty="0"/>
          </a:p>
        </p:txBody>
      </p:sp>
      <p:pic>
        <p:nvPicPr>
          <p:cNvPr id="5" name="Kép 4" descr="090314aa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428999"/>
            <a:ext cx="4067944" cy="3429001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179512" y="3284984"/>
            <a:ext cx="4752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tél a pusztuláshoz, a káoszhoz, a tavasz és a mag motívuma az újjászületéshez, a sarjadáshoz kapcsolódik. A világ örök rendjének, körforgásának részeként a természet és az emberi élet értékei egyaránt újjászülethetnek.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2304256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eltévedt lovas egyike Ady szimbolista költeményeinek. A lovas lehet  Magyarország szimbóluma, az egész emberiség szimbóluma, vagy akár a magára maradó egyén szimbóluma. Ebben a műben a költő az emberiség eltévedését, útvesztését jeleníti meg, hiszen az egész vers arról vall, hogy a háború a maga szörnyűségeivel az emberiség végzetes eltévelyedése.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18864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Az eltévedt lovas</a:t>
            </a:r>
            <a:endParaRPr lang="hu-HU" sz="3600" dirty="0"/>
          </a:p>
        </p:txBody>
      </p:sp>
      <p:pic>
        <p:nvPicPr>
          <p:cNvPr id="5" name="Kép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852936"/>
            <a:ext cx="4860032" cy="3717032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5220072" y="2996952"/>
            <a:ext cx="36724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jövő eltűnik a versből, a lovas útja az eltévedés miatt céltalan és kilátástalan. A táj, amin keresztülhalad kísérteties, történelem előtti szörnyek élnek benne. A ködös tájban erősebb hanghatások jelennek meg, inkább halljuk, mintsem látjuk az eseményeket.</a:t>
            </a:r>
            <a:endParaRPr lang="hu-HU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577</Words>
  <Application>Microsoft Office PowerPoint</Application>
  <PresentationFormat>Diavetítés a képernyőre (4:3 oldalarány)</PresentationFormat>
  <Paragraphs>14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16</cp:revision>
  <dcterms:created xsi:type="dcterms:W3CDTF">2015-09-15T05:28:25Z</dcterms:created>
  <dcterms:modified xsi:type="dcterms:W3CDTF">2018-05-16T04:49:55Z</dcterms:modified>
</cp:coreProperties>
</file>